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88"/>
    <p:restoredTop sz="94690"/>
  </p:normalViewPr>
  <p:slideViewPr>
    <p:cSldViewPr snapToGrid="0" snapToObjects="1">
      <p:cViewPr varScale="1">
        <p:scale>
          <a:sx n="118" d="100"/>
          <a:sy n="118" d="100"/>
        </p:scale>
        <p:origin x="21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79D53D-07F8-42CF-8CF7-42BC570F9682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D8E6B12-C9F4-4D02-931D-E2912062518C}">
      <dgm:prSet/>
      <dgm:spPr/>
      <dgm:t>
        <a:bodyPr/>
        <a:lstStyle/>
        <a:p>
          <a:r>
            <a:rPr lang="en-US"/>
            <a:t>Functionality testing — the API technically works.</a:t>
          </a:r>
        </a:p>
      </dgm:t>
    </dgm:pt>
    <dgm:pt modelId="{847E9125-855F-47F7-BCEE-9B0DE45F014F}" type="parTrans" cxnId="{EC5E087D-DB10-467D-8CF4-BCA56DB57122}">
      <dgm:prSet/>
      <dgm:spPr/>
      <dgm:t>
        <a:bodyPr/>
        <a:lstStyle/>
        <a:p>
          <a:endParaRPr lang="en-US"/>
        </a:p>
      </dgm:t>
    </dgm:pt>
    <dgm:pt modelId="{A3C64218-FA2D-4499-B14F-66BA3D4A8A27}" type="sibTrans" cxnId="{EC5E087D-DB10-467D-8CF4-BCA56DB57122}">
      <dgm:prSet/>
      <dgm:spPr/>
      <dgm:t>
        <a:bodyPr/>
        <a:lstStyle/>
        <a:p>
          <a:endParaRPr lang="en-US"/>
        </a:p>
      </dgm:t>
    </dgm:pt>
    <dgm:pt modelId="{4B7B11F5-E1DE-4F5E-B5DD-1F865A8A85B9}">
      <dgm:prSet/>
      <dgm:spPr/>
      <dgm:t>
        <a:bodyPr/>
        <a:lstStyle/>
        <a:p>
          <a:r>
            <a:rPr lang="en-US"/>
            <a:t>Usability testing — the API is easy to work with.</a:t>
          </a:r>
        </a:p>
      </dgm:t>
    </dgm:pt>
    <dgm:pt modelId="{92B277EF-0463-474F-9F9A-BA1B8723C0F2}" type="parTrans" cxnId="{2AF944A5-03A7-44F8-BF61-75E226BEB548}">
      <dgm:prSet/>
      <dgm:spPr/>
      <dgm:t>
        <a:bodyPr/>
        <a:lstStyle/>
        <a:p>
          <a:endParaRPr lang="en-US"/>
        </a:p>
      </dgm:t>
    </dgm:pt>
    <dgm:pt modelId="{BCD0A1AB-6AB3-4EE2-8DB7-999A84DE1E21}" type="sibTrans" cxnId="{2AF944A5-03A7-44F8-BF61-75E226BEB548}">
      <dgm:prSet/>
      <dgm:spPr/>
      <dgm:t>
        <a:bodyPr/>
        <a:lstStyle/>
        <a:p>
          <a:endParaRPr lang="en-US"/>
        </a:p>
      </dgm:t>
    </dgm:pt>
    <dgm:pt modelId="{B75DEB68-44E2-400B-A570-0D4F39D39377}">
      <dgm:prSet/>
      <dgm:spPr/>
      <dgm:t>
        <a:bodyPr/>
        <a:lstStyle/>
        <a:p>
          <a:r>
            <a:rPr lang="en-US"/>
            <a:t>Reliability testing — the API can be consistently connected to and lead to consistent results.</a:t>
          </a:r>
        </a:p>
      </dgm:t>
    </dgm:pt>
    <dgm:pt modelId="{0836A1F7-E688-4420-99A7-67707135F5CA}" type="parTrans" cxnId="{3A47659E-FA69-4C77-BFD3-00E58D3556CD}">
      <dgm:prSet/>
      <dgm:spPr/>
      <dgm:t>
        <a:bodyPr/>
        <a:lstStyle/>
        <a:p>
          <a:endParaRPr lang="en-US"/>
        </a:p>
      </dgm:t>
    </dgm:pt>
    <dgm:pt modelId="{C0D1C9F8-188F-439C-AE97-277E48817A36}" type="sibTrans" cxnId="{3A47659E-FA69-4C77-BFD3-00E58D3556CD}">
      <dgm:prSet/>
      <dgm:spPr/>
      <dgm:t>
        <a:bodyPr/>
        <a:lstStyle/>
        <a:p>
          <a:endParaRPr lang="en-US"/>
        </a:p>
      </dgm:t>
    </dgm:pt>
    <dgm:pt modelId="{41FC3EE6-5A17-4178-838B-A871E146A659}">
      <dgm:prSet/>
      <dgm:spPr/>
      <dgm:t>
        <a:bodyPr/>
        <a:lstStyle/>
        <a:p>
          <a:r>
            <a:rPr lang="en-US"/>
            <a:t>Load testing — the API can handle a large amount of calls.</a:t>
          </a:r>
        </a:p>
      </dgm:t>
    </dgm:pt>
    <dgm:pt modelId="{AB5AB4AC-1EF7-4787-BD44-F1DFBE62A2A8}" type="parTrans" cxnId="{A9A12AC5-EC8E-4E8F-9278-C8118860C816}">
      <dgm:prSet/>
      <dgm:spPr/>
      <dgm:t>
        <a:bodyPr/>
        <a:lstStyle/>
        <a:p>
          <a:endParaRPr lang="en-US"/>
        </a:p>
      </dgm:t>
    </dgm:pt>
    <dgm:pt modelId="{FD3D5BFC-A363-4B59-AFDF-85CFE4D493E0}" type="sibTrans" cxnId="{A9A12AC5-EC8E-4E8F-9278-C8118860C816}">
      <dgm:prSet/>
      <dgm:spPr/>
      <dgm:t>
        <a:bodyPr/>
        <a:lstStyle/>
        <a:p>
          <a:endParaRPr lang="en-US"/>
        </a:p>
      </dgm:t>
    </dgm:pt>
    <dgm:pt modelId="{7B3FFEF2-462D-473A-83D0-530542DB2856}">
      <dgm:prSet/>
      <dgm:spPr/>
      <dgm:t>
        <a:bodyPr/>
        <a:lstStyle/>
        <a:p>
          <a:r>
            <a:rPr lang="en-US"/>
            <a:t>Creativity testing — the API can handle being used in different ways.</a:t>
          </a:r>
        </a:p>
      </dgm:t>
    </dgm:pt>
    <dgm:pt modelId="{F91ACD53-6553-47EB-A3D3-04104730874E}" type="parTrans" cxnId="{98D8114F-229C-4D44-B36E-2FF836037992}">
      <dgm:prSet/>
      <dgm:spPr/>
      <dgm:t>
        <a:bodyPr/>
        <a:lstStyle/>
        <a:p>
          <a:endParaRPr lang="en-US"/>
        </a:p>
      </dgm:t>
    </dgm:pt>
    <dgm:pt modelId="{3F7C5257-DDEA-4DCC-A11C-E5EE871C9528}" type="sibTrans" cxnId="{98D8114F-229C-4D44-B36E-2FF836037992}">
      <dgm:prSet/>
      <dgm:spPr/>
      <dgm:t>
        <a:bodyPr/>
        <a:lstStyle/>
        <a:p>
          <a:endParaRPr lang="en-US"/>
        </a:p>
      </dgm:t>
    </dgm:pt>
    <dgm:pt modelId="{B18E8831-B6F3-4D93-BAEB-80E0A0898B11}">
      <dgm:prSet/>
      <dgm:spPr/>
      <dgm:t>
        <a:bodyPr/>
        <a:lstStyle/>
        <a:p>
          <a:r>
            <a:rPr lang="en-US"/>
            <a:t>Security testing — the API has defined security requirements including authentication, permissions and access controls. </a:t>
          </a:r>
        </a:p>
      </dgm:t>
    </dgm:pt>
    <dgm:pt modelId="{182F39BD-B6AB-4708-BEE1-B34582742C34}" type="parTrans" cxnId="{A5449674-7B8A-4457-85B7-F441183799A5}">
      <dgm:prSet/>
      <dgm:spPr/>
      <dgm:t>
        <a:bodyPr/>
        <a:lstStyle/>
        <a:p>
          <a:endParaRPr lang="en-US"/>
        </a:p>
      </dgm:t>
    </dgm:pt>
    <dgm:pt modelId="{CB0A8A5A-57AA-4A65-ABDB-1690CA0076B7}" type="sibTrans" cxnId="{A5449674-7B8A-4457-85B7-F441183799A5}">
      <dgm:prSet/>
      <dgm:spPr/>
      <dgm:t>
        <a:bodyPr/>
        <a:lstStyle/>
        <a:p>
          <a:endParaRPr lang="en-US"/>
        </a:p>
      </dgm:t>
    </dgm:pt>
    <dgm:pt modelId="{A53808DD-A2DA-495B-9003-520AC2F2CC76}">
      <dgm:prSet/>
      <dgm:spPr/>
      <dgm:t>
        <a:bodyPr/>
        <a:lstStyle/>
        <a:p>
          <a:r>
            <a:rPr lang="en-US"/>
            <a:t>API documentation testing — also called discovery testing, the API documentation easily guides the user.</a:t>
          </a:r>
        </a:p>
      </dgm:t>
    </dgm:pt>
    <dgm:pt modelId="{E985C2E9-4534-41DE-88E6-A92DEEAEAC0D}" type="parTrans" cxnId="{4D60E614-BA72-44F0-9888-7D3023421B87}">
      <dgm:prSet/>
      <dgm:spPr/>
      <dgm:t>
        <a:bodyPr/>
        <a:lstStyle/>
        <a:p>
          <a:endParaRPr lang="en-US"/>
        </a:p>
      </dgm:t>
    </dgm:pt>
    <dgm:pt modelId="{C6AD54A4-407E-4C0C-B2F2-2DCA491D4771}" type="sibTrans" cxnId="{4D60E614-BA72-44F0-9888-7D3023421B87}">
      <dgm:prSet/>
      <dgm:spPr/>
      <dgm:t>
        <a:bodyPr/>
        <a:lstStyle/>
        <a:p>
          <a:endParaRPr lang="en-US"/>
        </a:p>
      </dgm:t>
    </dgm:pt>
    <dgm:pt modelId="{004B477B-A1D9-4D26-92DD-9C152146B22F}" type="pres">
      <dgm:prSet presAssocID="{EF79D53D-07F8-42CF-8CF7-42BC570F9682}" presName="root" presStyleCnt="0">
        <dgm:presLayoutVars>
          <dgm:dir/>
          <dgm:resizeHandles val="exact"/>
        </dgm:presLayoutVars>
      </dgm:prSet>
      <dgm:spPr/>
    </dgm:pt>
    <dgm:pt modelId="{BA40CCB2-9506-4B39-9264-EBF43C5991E4}" type="pres">
      <dgm:prSet presAssocID="{EF79D53D-07F8-42CF-8CF7-42BC570F9682}" presName="container" presStyleCnt="0">
        <dgm:presLayoutVars>
          <dgm:dir/>
          <dgm:resizeHandles val="exact"/>
        </dgm:presLayoutVars>
      </dgm:prSet>
      <dgm:spPr/>
    </dgm:pt>
    <dgm:pt modelId="{2EB18AAF-FC0C-4685-B2A6-1D3A32827478}" type="pres">
      <dgm:prSet presAssocID="{BD8E6B12-C9F4-4D02-931D-E2912062518C}" presName="compNode" presStyleCnt="0"/>
      <dgm:spPr/>
    </dgm:pt>
    <dgm:pt modelId="{08BF5D40-1B8A-4AAE-8F3F-40B621849C55}" type="pres">
      <dgm:prSet presAssocID="{BD8E6B12-C9F4-4D02-931D-E2912062518C}" presName="iconBgRect" presStyleLbl="bgShp" presStyleIdx="0" presStyleCnt="7"/>
      <dgm:spPr/>
    </dgm:pt>
    <dgm:pt modelId="{422C7B72-4235-4183-A981-14AE8ED89E9A}" type="pres">
      <dgm:prSet presAssocID="{BD8E6B12-C9F4-4D02-931D-E2912062518C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B7484DA-E372-4FF2-8E35-5C552BBE11A3}" type="pres">
      <dgm:prSet presAssocID="{BD8E6B12-C9F4-4D02-931D-E2912062518C}" presName="spaceRect" presStyleCnt="0"/>
      <dgm:spPr/>
    </dgm:pt>
    <dgm:pt modelId="{FBFE4D5B-C021-480A-B5CA-C9B3593A764A}" type="pres">
      <dgm:prSet presAssocID="{BD8E6B12-C9F4-4D02-931D-E2912062518C}" presName="textRect" presStyleLbl="revTx" presStyleIdx="0" presStyleCnt="7">
        <dgm:presLayoutVars>
          <dgm:chMax val="1"/>
          <dgm:chPref val="1"/>
        </dgm:presLayoutVars>
      </dgm:prSet>
      <dgm:spPr/>
    </dgm:pt>
    <dgm:pt modelId="{72C2EE45-67FC-416E-9343-680F7E6B6D4F}" type="pres">
      <dgm:prSet presAssocID="{A3C64218-FA2D-4499-B14F-66BA3D4A8A27}" presName="sibTrans" presStyleLbl="sibTrans2D1" presStyleIdx="0" presStyleCnt="0"/>
      <dgm:spPr/>
    </dgm:pt>
    <dgm:pt modelId="{F2467C77-02AC-4B77-BBD1-03AC3D606754}" type="pres">
      <dgm:prSet presAssocID="{4B7B11F5-E1DE-4F5E-B5DD-1F865A8A85B9}" presName="compNode" presStyleCnt="0"/>
      <dgm:spPr/>
    </dgm:pt>
    <dgm:pt modelId="{642AEE4C-7AFC-4056-BC33-5A8B804FFD79}" type="pres">
      <dgm:prSet presAssocID="{4B7B11F5-E1DE-4F5E-B5DD-1F865A8A85B9}" presName="iconBgRect" presStyleLbl="bgShp" presStyleIdx="1" presStyleCnt="7"/>
      <dgm:spPr/>
    </dgm:pt>
    <dgm:pt modelId="{5D840142-3A50-425F-93EF-198EE65DA1D9}" type="pres">
      <dgm:prSet presAssocID="{4B7B11F5-E1DE-4F5E-B5DD-1F865A8A85B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3610D6FA-F5C5-4DFD-B6AD-A0992FC6FD4E}" type="pres">
      <dgm:prSet presAssocID="{4B7B11F5-E1DE-4F5E-B5DD-1F865A8A85B9}" presName="spaceRect" presStyleCnt="0"/>
      <dgm:spPr/>
    </dgm:pt>
    <dgm:pt modelId="{FC241E6C-DF98-4E10-BB51-643A931FDB47}" type="pres">
      <dgm:prSet presAssocID="{4B7B11F5-E1DE-4F5E-B5DD-1F865A8A85B9}" presName="textRect" presStyleLbl="revTx" presStyleIdx="1" presStyleCnt="7">
        <dgm:presLayoutVars>
          <dgm:chMax val="1"/>
          <dgm:chPref val="1"/>
        </dgm:presLayoutVars>
      </dgm:prSet>
      <dgm:spPr/>
    </dgm:pt>
    <dgm:pt modelId="{B2EACAE3-CC17-4BAA-BB59-6EAA928A6C91}" type="pres">
      <dgm:prSet presAssocID="{BCD0A1AB-6AB3-4EE2-8DB7-999A84DE1E21}" presName="sibTrans" presStyleLbl="sibTrans2D1" presStyleIdx="0" presStyleCnt="0"/>
      <dgm:spPr/>
    </dgm:pt>
    <dgm:pt modelId="{1671BEB7-DEE6-41E7-AA52-D0D431189146}" type="pres">
      <dgm:prSet presAssocID="{B75DEB68-44E2-400B-A570-0D4F39D39377}" presName="compNode" presStyleCnt="0"/>
      <dgm:spPr/>
    </dgm:pt>
    <dgm:pt modelId="{DAF3CD75-68DD-4CB8-B7E9-BC6578B15C2A}" type="pres">
      <dgm:prSet presAssocID="{B75DEB68-44E2-400B-A570-0D4F39D39377}" presName="iconBgRect" presStyleLbl="bgShp" presStyleIdx="2" presStyleCnt="7"/>
      <dgm:spPr/>
    </dgm:pt>
    <dgm:pt modelId="{97D27179-6235-494C-BC78-4A522DC9830B}" type="pres">
      <dgm:prSet presAssocID="{B75DEB68-44E2-400B-A570-0D4F39D3937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2E51363-8C8E-4111-A3BB-8578F48AA9B1}" type="pres">
      <dgm:prSet presAssocID="{B75DEB68-44E2-400B-A570-0D4F39D39377}" presName="spaceRect" presStyleCnt="0"/>
      <dgm:spPr/>
    </dgm:pt>
    <dgm:pt modelId="{D7D2E55B-D4D4-4149-9AAB-9C9951F53D25}" type="pres">
      <dgm:prSet presAssocID="{B75DEB68-44E2-400B-A570-0D4F39D39377}" presName="textRect" presStyleLbl="revTx" presStyleIdx="2" presStyleCnt="7">
        <dgm:presLayoutVars>
          <dgm:chMax val="1"/>
          <dgm:chPref val="1"/>
        </dgm:presLayoutVars>
      </dgm:prSet>
      <dgm:spPr/>
    </dgm:pt>
    <dgm:pt modelId="{A1F58205-93D9-4134-8329-442B71E0682D}" type="pres">
      <dgm:prSet presAssocID="{C0D1C9F8-188F-439C-AE97-277E48817A36}" presName="sibTrans" presStyleLbl="sibTrans2D1" presStyleIdx="0" presStyleCnt="0"/>
      <dgm:spPr/>
    </dgm:pt>
    <dgm:pt modelId="{8A11E23E-452C-4753-8306-C48166B5417E}" type="pres">
      <dgm:prSet presAssocID="{41FC3EE6-5A17-4178-838B-A871E146A659}" presName="compNode" presStyleCnt="0"/>
      <dgm:spPr/>
    </dgm:pt>
    <dgm:pt modelId="{613DB128-B74C-42BA-9774-A0789F5690F4}" type="pres">
      <dgm:prSet presAssocID="{41FC3EE6-5A17-4178-838B-A871E146A659}" presName="iconBgRect" presStyleLbl="bgShp" presStyleIdx="3" presStyleCnt="7"/>
      <dgm:spPr/>
    </dgm:pt>
    <dgm:pt modelId="{050D86A2-ED38-4E6E-868E-9CB9537EF043}" type="pres">
      <dgm:prSet presAssocID="{41FC3EE6-5A17-4178-838B-A871E146A65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601D222-7F60-4AA1-8C1F-BCF5BDBC734C}" type="pres">
      <dgm:prSet presAssocID="{41FC3EE6-5A17-4178-838B-A871E146A659}" presName="spaceRect" presStyleCnt="0"/>
      <dgm:spPr/>
    </dgm:pt>
    <dgm:pt modelId="{D07614D6-8185-4477-800A-3683A9984238}" type="pres">
      <dgm:prSet presAssocID="{41FC3EE6-5A17-4178-838B-A871E146A659}" presName="textRect" presStyleLbl="revTx" presStyleIdx="3" presStyleCnt="7">
        <dgm:presLayoutVars>
          <dgm:chMax val="1"/>
          <dgm:chPref val="1"/>
        </dgm:presLayoutVars>
      </dgm:prSet>
      <dgm:spPr/>
    </dgm:pt>
    <dgm:pt modelId="{B1194D60-7E7F-4588-932F-DB6FB3877978}" type="pres">
      <dgm:prSet presAssocID="{FD3D5BFC-A363-4B59-AFDF-85CFE4D493E0}" presName="sibTrans" presStyleLbl="sibTrans2D1" presStyleIdx="0" presStyleCnt="0"/>
      <dgm:spPr/>
    </dgm:pt>
    <dgm:pt modelId="{ED3BF3BF-59E0-46AF-AAA8-CC21CE4FE002}" type="pres">
      <dgm:prSet presAssocID="{7B3FFEF2-462D-473A-83D0-530542DB2856}" presName="compNode" presStyleCnt="0"/>
      <dgm:spPr/>
    </dgm:pt>
    <dgm:pt modelId="{D5A8DE5C-B4AC-4476-B1E1-4DBFA3678797}" type="pres">
      <dgm:prSet presAssocID="{7B3FFEF2-462D-473A-83D0-530542DB2856}" presName="iconBgRect" presStyleLbl="bgShp" presStyleIdx="4" presStyleCnt="7"/>
      <dgm:spPr/>
    </dgm:pt>
    <dgm:pt modelId="{C61913D3-E881-4B68-984B-00D4652B2E1F}" type="pres">
      <dgm:prSet presAssocID="{7B3FFEF2-462D-473A-83D0-530542DB285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213260F-A27E-4CB3-8CFA-977E544BF855}" type="pres">
      <dgm:prSet presAssocID="{7B3FFEF2-462D-473A-83D0-530542DB2856}" presName="spaceRect" presStyleCnt="0"/>
      <dgm:spPr/>
    </dgm:pt>
    <dgm:pt modelId="{EED03D23-9F82-4D10-987F-5D403FF1D13C}" type="pres">
      <dgm:prSet presAssocID="{7B3FFEF2-462D-473A-83D0-530542DB2856}" presName="textRect" presStyleLbl="revTx" presStyleIdx="4" presStyleCnt="7">
        <dgm:presLayoutVars>
          <dgm:chMax val="1"/>
          <dgm:chPref val="1"/>
        </dgm:presLayoutVars>
      </dgm:prSet>
      <dgm:spPr/>
    </dgm:pt>
    <dgm:pt modelId="{EBFEA6D9-9662-4129-AC98-09EF6EA33C6E}" type="pres">
      <dgm:prSet presAssocID="{3F7C5257-DDEA-4DCC-A11C-E5EE871C9528}" presName="sibTrans" presStyleLbl="sibTrans2D1" presStyleIdx="0" presStyleCnt="0"/>
      <dgm:spPr/>
    </dgm:pt>
    <dgm:pt modelId="{3E466A5D-B69A-48D6-B79A-341BF3B4A60B}" type="pres">
      <dgm:prSet presAssocID="{B18E8831-B6F3-4D93-BAEB-80E0A0898B11}" presName="compNode" presStyleCnt="0"/>
      <dgm:spPr/>
    </dgm:pt>
    <dgm:pt modelId="{7AFB3ADB-1F66-40DB-A62B-930556AFEAF8}" type="pres">
      <dgm:prSet presAssocID="{B18E8831-B6F3-4D93-BAEB-80E0A0898B11}" presName="iconBgRect" presStyleLbl="bgShp" presStyleIdx="5" presStyleCnt="7"/>
      <dgm:spPr/>
    </dgm:pt>
    <dgm:pt modelId="{891F24B2-BE1A-4D56-8140-9F5DA5A5F9FB}" type="pres">
      <dgm:prSet presAssocID="{B18E8831-B6F3-4D93-BAEB-80E0A0898B1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0D67CF6-8EB5-40D5-B004-A9C1BA8C91A3}" type="pres">
      <dgm:prSet presAssocID="{B18E8831-B6F3-4D93-BAEB-80E0A0898B11}" presName="spaceRect" presStyleCnt="0"/>
      <dgm:spPr/>
    </dgm:pt>
    <dgm:pt modelId="{1FDE9AD8-D740-425C-85C8-F5704889344B}" type="pres">
      <dgm:prSet presAssocID="{B18E8831-B6F3-4D93-BAEB-80E0A0898B11}" presName="textRect" presStyleLbl="revTx" presStyleIdx="5" presStyleCnt="7">
        <dgm:presLayoutVars>
          <dgm:chMax val="1"/>
          <dgm:chPref val="1"/>
        </dgm:presLayoutVars>
      </dgm:prSet>
      <dgm:spPr/>
    </dgm:pt>
    <dgm:pt modelId="{35A00C1F-C9AB-4097-AF36-67338A5453AB}" type="pres">
      <dgm:prSet presAssocID="{CB0A8A5A-57AA-4A65-ABDB-1690CA0076B7}" presName="sibTrans" presStyleLbl="sibTrans2D1" presStyleIdx="0" presStyleCnt="0"/>
      <dgm:spPr/>
    </dgm:pt>
    <dgm:pt modelId="{A5EABB43-7BD4-4986-B679-FF940CFA962B}" type="pres">
      <dgm:prSet presAssocID="{A53808DD-A2DA-495B-9003-520AC2F2CC76}" presName="compNode" presStyleCnt="0"/>
      <dgm:spPr/>
    </dgm:pt>
    <dgm:pt modelId="{6914917B-68C6-423B-9A75-2B7B63361525}" type="pres">
      <dgm:prSet presAssocID="{A53808DD-A2DA-495B-9003-520AC2F2CC76}" presName="iconBgRect" presStyleLbl="bgShp" presStyleIdx="6" presStyleCnt="7"/>
      <dgm:spPr/>
    </dgm:pt>
    <dgm:pt modelId="{447C61FF-582F-41A1-8A70-D0B223BF90CA}" type="pres">
      <dgm:prSet presAssocID="{A53808DD-A2DA-495B-9003-520AC2F2CC7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3AD154F-0504-46D3-ABB0-B40BBDB095CC}" type="pres">
      <dgm:prSet presAssocID="{A53808DD-A2DA-495B-9003-520AC2F2CC76}" presName="spaceRect" presStyleCnt="0"/>
      <dgm:spPr/>
    </dgm:pt>
    <dgm:pt modelId="{511163C9-AE21-4A08-886D-C31B7A13E9B6}" type="pres">
      <dgm:prSet presAssocID="{A53808DD-A2DA-495B-9003-520AC2F2CC76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7F0D1E10-63ED-462C-8AAF-C8F0C6E38274}" type="presOf" srcId="{A3C64218-FA2D-4499-B14F-66BA3D4A8A27}" destId="{72C2EE45-67FC-416E-9343-680F7E6B6D4F}" srcOrd="0" destOrd="0" presId="urn:microsoft.com/office/officeart/2018/2/layout/IconCircleList"/>
    <dgm:cxn modelId="{4D60E614-BA72-44F0-9888-7D3023421B87}" srcId="{EF79D53D-07F8-42CF-8CF7-42BC570F9682}" destId="{A53808DD-A2DA-495B-9003-520AC2F2CC76}" srcOrd="6" destOrd="0" parTransId="{E985C2E9-4534-41DE-88E6-A92DEEAEAC0D}" sibTransId="{C6AD54A4-407E-4C0C-B2F2-2DCA491D4771}"/>
    <dgm:cxn modelId="{9D832618-99D4-4C95-9996-4524622D69A5}" type="presOf" srcId="{BD8E6B12-C9F4-4D02-931D-E2912062518C}" destId="{FBFE4D5B-C021-480A-B5CA-C9B3593A764A}" srcOrd="0" destOrd="0" presId="urn:microsoft.com/office/officeart/2018/2/layout/IconCircleList"/>
    <dgm:cxn modelId="{BC933535-85FA-4479-B517-3A00AF169C16}" type="presOf" srcId="{3F7C5257-DDEA-4DCC-A11C-E5EE871C9528}" destId="{EBFEA6D9-9662-4129-AC98-09EF6EA33C6E}" srcOrd="0" destOrd="0" presId="urn:microsoft.com/office/officeart/2018/2/layout/IconCircleList"/>
    <dgm:cxn modelId="{2061CA46-1328-4110-ABCD-927FC36612EB}" type="presOf" srcId="{CB0A8A5A-57AA-4A65-ABDB-1690CA0076B7}" destId="{35A00C1F-C9AB-4097-AF36-67338A5453AB}" srcOrd="0" destOrd="0" presId="urn:microsoft.com/office/officeart/2018/2/layout/IconCircleList"/>
    <dgm:cxn modelId="{E23C4247-D5EE-4CDA-9A7B-7A962E9BF60C}" type="presOf" srcId="{7B3FFEF2-462D-473A-83D0-530542DB2856}" destId="{EED03D23-9F82-4D10-987F-5D403FF1D13C}" srcOrd="0" destOrd="0" presId="urn:microsoft.com/office/officeart/2018/2/layout/IconCircleList"/>
    <dgm:cxn modelId="{98D8114F-229C-4D44-B36E-2FF836037992}" srcId="{EF79D53D-07F8-42CF-8CF7-42BC570F9682}" destId="{7B3FFEF2-462D-473A-83D0-530542DB2856}" srcOrd="4" destOrd="0" parTransId="{F91ACD53-6553-47EB-A3D3-04104730874E}" sibTransId="{3F7C5257-DDEA-4DCC-A11C-E5EE871C9528}"/>
    <dgm:cxn modelId="{9E264E55-1116-4CA4-8EA9-A9F9C282C782}" type="presOf" srcId="{BCD0A1AB-6AB3-4EE2-8DB7-999A84DE1E21}" destId="{B2EACAE3-CC17-4BAA-BB59-6EAA928A6C91}" srcOrd="0" destOrd="0" presId="urn:microsoft.com/office/officeart/2018/2/layout/IconCircleList"/>
    <dgm:cxn modelId="{DC23845C-62F0-4A62-921C-AAE2495B6B73}" type="presOf" srcId="{FD3D5BFC-A363-4B59-AFDF-85CFE4D493E0}" destId="{B1194D60-7E7F-4588-932F-DB6FB3877978}" srcOrd="0" destOrd="0" presId="urn:microsoft.com/office/officeart/2018/2/layout/IconCircleList"/>
    <dgm:cxn modelId="{C2F7515E-2468-4B7A-92AC-82AEB054DD79}" type="presOf" srcId="{4B7B11F5-E1DE-4F5E-B5DD-1F865A8A85B9}" destId="{FC241E6C-DF98-4E10-BB51-643A931FDB47}" srcOrd="0" destOrd="0" presId="urn:microsoft.com/office/officeart/2018/2/layout/IconCircleList"/>
    <dgm:cxn modelId="{E1640872-1D72-4FE6-9C99-054756158721}" type="presOf" srcId="{B18E8831-B6F3-4D93-BAEB-80E0A0898B11}" destId="{1FDE9AD8-D740-425C-85C8-F5704889344B}" srcOrd="0" destOrd="0" presId="urn:microsoft.com/office/officeart/2018/2/layout/IconCircleList"/>
    <dgm:cxn modelId="{A5449674-7B8A-4457-85B7-F441183799A5}" srcId="{EF79D53D-07F8-42CF-8CF7-42BC570F9682}" destId="{B18E8831-B6F3-4D93-BAEB-80E0A0898B11}" srcOrd="5" destOrd="0" parTransId="{182F39BD-B6AB-4708-BEE1-B34582742C34}" sibTransId="{CB0A8A5A-57AA-4A65-ABDB-1690CA0076B7}"/>
    <dgm:cxn modelId="{EC5E087D-DB10-467D-8CF4-BCA56DB57122}" srcId="{EF79D53D-07F8-42CF-8CF7-42BC570F9682}" destId="{BD8E6B12-C9F4-4D02-931D-E2912062518C}" srcOrd="0" destOrd="0" parTransId="{847E9125-855F-47F7-BCEE-9B0DE45F014F}" sibTransId="{A3C64218-FA2D-4499-B14F-66BA3D4A8A27}"/>
    <dgm:cxn modelId="{B4587E87-20EF-4C7B-93B7-FD132EA31DC7}" type="presOf" srcId="{EF79D53D-07F8-42CF-8CF7-42BC570F9682}" destId="{004B477B-A1D9-4D26-92DD-9C152146B22F}" srcOrd="0" destOrd="0" presId="urn:microsoft.com/office/officeart/2018/2/layout/IconCircleList"/>
    <dgm:cxn modelId="{FCA7E292-E5BD-4406-AA49-2C8DFD7C37B7}" type="presOf" srcId="{C0D1C9F8-188F-439C-AE97-277E48817A36}" destId="{A1F58205-93D9-4134-8329-442B71E0682D}" srcOrd="0" destOrd="0" presId="urn:microsoft.com/office/officeart/2018/2/layout/IconCircleList"/>
    <dgm:cxn modelId="{3A47659E-FA69-4C77-BFD3-00E58D3556CD}" srcId="{EF79D53D-07F8-42CF-8CF7-42BC570F9682}" destId="{B75DEB68-44E2-400B-A570-0D4F39D39377}" srcOrd="2" destOrd="0" parTransId="{0836A1F7-E688-4420-99A7-67707135F5CA}" sibTransId="{C0D1C9F8-188F-439C-AE97-277E48817A36}"/>
    <dgm:cxn modelId="{2AF944A5-03A7-44F8-BF61-75E226BEB548}" srcId="{EF79D53D-07F8-42CF-8CF7-42BC570F9682}" destId="{4B7B11F5-E1DE-4F5E-B5DD-1F865A8A85B9}" srcOrd="1" destOrd="0" parTransId="{92B277EF-0463-474F-9F9A-BA1B8723C0F2}" sibTransId="{BCD0A1AB-6AB3-4EE2-8DB7-999A84DE1E21}"/>
    <dgm:cxn modelId="{DF81D7AF-9497-4107-871E-B9F003ED063B}" type="presOf" srcId="{A53808DD-A2DA-495B-9003-520AC2F2CC76}" destId="{511163C9-AE21-4A08-886D-C31B7A13E9B6}" srcOrd="0" destOrd="0" presId="urn:microsoft.com/office/officeart/2018/2/layout/IconCircleList"/>
    <dgm:cxn modelId="{A3F6AFB6-4400-49D8-BA49-22972EDD1268}" type="presOf" srcId="{41FC3EE6-5A17-4178-838B-A871E146A659}" destId="{D07614D6-8185-4477-800A-3683A9984238}" srcOrd="0" destOrd="0" presId="urn:microsoft.com/office/officeart/2018/2/layout/IconCircleList"/>
    <dgm:cxn modelId="{A9A12AC5-EC8E-4E8F-9278-C8118860C816}" srcId="{EF79D53D-07F8-42CF-8CF7-42BC570F9682}" destId="{41FC3EE6-5A17-4178-838B-A871E146A659}" srcOrd="3" destOrd="0" parTransId="{AB5AB4AC-1EF7-4787-BD44-F1DFBE62A2A8}" sibTransId="{FD3D5BFC-A363-4B59-AFDF-85CFE4D493E0}"/>
    <dgm:cxn modelId="{09EC1FD8-F7D3-4FA3-AB39-B43214426D66}" type="presOf" srcId="{B75DEB68-44E2-400B-A570-0D4F39D39377}" destId="{D7D2E55B-D4D4-4149-9AAB-9C9951F53D25}" srcOrd="0" destOrd="0" presId="urn:microsoft.com/office/officeart/2018/2/layout/IconCircleList"/>
    <dgm:cxn modelId="{4F36828B-50BD-40A8-8C88-60D38E2A23DF}" type="presParOf" srcId="{004B477B-A1D9-4D26-92DD-9C152146B22F}" destId="{BA40CCB2-9506-4B39-9264-EBF43C5991E4}" srcOrd="0" destOrd="0" presId="urn:microsoft.com/office/officeart/2018/2/layout/IconCircleList"/>
    <dgm:cxn modelId="{02961ECD-CD4E-4C81-A242-D65ED54145A5}" type="presParOf" srcId="{BA40CCB2-9506-4B39-9264-EBF43C5991E4}" destId="{2EB18AAF-FC0C-4685-B2A6-1D3A32827478}" srcOrd="0" destOrd="0" presId="urn:microsoft.com/office/officeart/2018/2/layout/IconCircleList"/>
    <dgm:cxn modelId="{1FB8D822-AFEB-4F41-BE41-8BE2BBB36EA1}" type="presParOf" srcId="{2EB18AAF-FC0C-4685-B2A6-1D3A32827478}" destId="{08BF5D40-1B8A-4AAE-8F3F-40B621849C55}" srcOrd="0" destOrd="0" presId="urn:microsoft.com/office/officeart/2018/2/layout/IconCircleList"/>
    <dgm:cxn modelId="{9A37FB0F-7C1C-4486-BEC4-17B5A5EDBE4A}" type="presParOf" srcId="{2EB18AAF-FC0C-4685-B2A6-1D3A32827478}" destId="{422C7B72-4235-4183-A981-14AE8ED89E9A}" srcOrd="1" destOrd="0" presId="urn:microsoft.com/office/officeart/2018/2/layout/IconCircleList"/>
    <dgm:cxn modelId="{E2F54BE0-79BB-464B-8DBF-1E79DD50E573}" type="presParOf" srcId="{2EB18AAF-FC0C-4685-B2A6-1D3A32827478}" destId="{1B7484DA-E372-4FF2-8E35-5C552BBE11A3}" srcOrd="2" destOrd="0" presId="urn:microsoft.com/office/officeart/2018/2/layout/IconCircleList"/>
    <dgm:cxn modelId="{A7E1730E-E858-4095-AD9A-62A685624A5A}" type="presParOf" srcId="{2EB18AAF-FC0C-4685-B2A6-1D3A32827478}" destId="{FBFE4D5B-C021-480A-B5CA-C9B3593A764A}" srcOrd="3" destOrd="0" presId="urn:microsoft.com/office/officeart/2018/2/layout/IconCircleList"/>
    <dgm:cxn modelId="{6C79A084-6BC4-415C-AF7D-772575C425E2}" type="presParOf" srcId="{BA40CCB2-9506-4B39-9264-EBF43C5991E4}" destId="{72C2EE45-67FC-416E-9343-680F7E6B6D4F}" srcOrd="1" destOrd="0" presId="urn:microsoft.com/office/officeart/2018/2/layout/IconCircleList"/>
    <dgm:cxn modelId="{C3B405DD-8AC7-49EF-B741-8BE8F9D03B6A}" type="presParOf" srcId="{BA40CCB2-9506-4B39-9264-EBF43C5991E4}" destId="{F2467C77-02AC-4B77-BBD1-03AC3D606754}" srcOrd="2" destOrd="0" presId="urn:microsoft.com/office/officeart/2018/2/layout/IconCircleList"/>
    <dgm:cxn modelId="{7487AC82-F0FA-42DF-B2D7-41944ADBAEB2}" type="presParOf" srcId="{F2467C77-02AC-4B77-BBD1-03AC3D606754}" destId="{642AEE4C-7AFC-4056-BC33-5A8B804FFD79}" srcOrd="0" destOrd="0" presId="urn:microsoft.com/office/officeart/2018/2/layout/IconCircleList"/>
    <dgm:cxn modelId="{0814986A-4BB5-456C-B9E0-C08129ADE86B}" type="presParOf" srcId="{F2467C77-02AC-4B77-BBD1-03AC3D606754}" destId="{5D840142-3A50-425F-93EF-198EE65DA1D9}" srcOrd="1" destOrd="0" presId="urn:microsoft.com/office/officeart/2018/2/layout/IconCircleList"/>
    <dgm:cxn modelId="{59A6D09D-5101-4D3C-AE57-4B6C69757E17}" type="presParOf" srcId="{F2467C77-02AC-4B77-BBD1-03AC3D606754}" destId="{3610D6FA-F5C5-4DFD-B6AD-A0992FC6FD4E}" srcOrd="2" destOrd="0" presId="urn:microsoft.com/office/officeart/2018/2/layout/IconCircleList"/>
    <dgm:cxn modelId="{6EEFD9F7-A788-4437-86E1-3811B058DF03}" type="presParOf" srcId="{F2467C77-02AC-4B77-BBD1-03AC3D606754}" destId="{FC241E6C-DF98-4E10-BB51-643A931FDB47}" srcOrd="3" destOrd="0" presId="urn:microsoft.com/office/officeart/2018/2/layout/IconCircleList"/>
    <dgm:cxn modelId="{83859E50-C41A-40F8-A98B-B201E30CD9E5}" type="presParOf" srcId="{BA40CCB2-9506-4B39-9264-EBF43C5991E4}" destId="{B2EACAE3-CC17-4BAA-BB59-6EAA928A6C91}" srcOrd="3" destOrd="0" presId="urn:microsoft.com/office/officeart/2018/2/layout/IconCircleList"/>
    <dgm:cxn modelId="{2E0870CD-5B6F-4FFB-8F24-F625543296A6}" type="presParOf" srcId="{BA40CCB2-9506-4B39-9264-EBF43C5991E4}" destId="{1671BEB7-DEE6-41E7-AA52-D0D431189146}" srcOrd="4" destOrd="0" presId="urn:microsoft.com/office/officeart/2018/2/layout/IconCircleList"/>
    <dgm:cxn modelId="{07E5B9C3-5C5E-49A7-88D9-E6847E9E41B6}" type="presParOf" srcId="{1671BEB7-DEE6-41E7-AA52-D0D431189146}" destId="{DAF3CD75-68DD-4CB8-B7E9-BC6578B15C2A}" srcOrd="0" destOrd="0" presId="urn:microsoft.com/office/officeart/2018/2/layout/IconCircleList"/>
    <dgm:cxn modelId="{A5F422D3-077A-4B5E-BD3A-E94812B23446}" type="presParOf" srcId="{1671BEB7-DEE6-41E7-AA52-D0D431189146}" destId="{97D27179-6235-494C-BC78-4A522DC9830B}" srcOrd="1" destOrd="0" presId="urn:microsoft.com/office/officeart/2018/2/layout/IconCircleList"/>
    <dgm:cxn modelId="{9D70F111-AFA0-4FCF-97F6-8ADEE4293628}" type="presParOf" srcId="{1671BEB7-DEE6-41E7-AA52-D0D431189146}" destId="{F2E51363-8C8E-4111-A3BB-8578F48AA9B1}" srcOrd="2" destOrd="0" presId="urn:microsoft.com/office/officeart/2018/2/layout/IconCircleList"/>
    <dgm:cxn modelId="{9C00B39F-A31B-4036-9236-E4FB8C632C74}" type="presParOf" srcId="{1671BEB7-DEE6-41E7-AA52-D0D431189146}" destId="{D7D2E55B-D4D4-4149-9AAB-9C9951F53D25}" srcOrd="3" destOrd="0" presId="urn:microsoft.com/office/officeart/2018/2/layout/IconCircleList"/>
    <dgm:cxn modelId="{18E8BE11-152A-4C3C-B44B-D26F4F8284EA}" type="presParOf" srcId="{BA40CCB2-9506-4B39-9264-EBF43C5991E4}" destId="{A1F58205-93D9-4134-8329-442B71E0682D}" srcOrd="5" destOrd="0" presId="urn:microsoft.com/office/officeart/2018/2/layout/IconCircleList"/>
    <dgm:cxn modelId="{E75329B9-5172-4DB4-8E91-799C3D34FF58}" type="presParOf" srcId="{BA40CCB2-9506-4B39-9264-EBF43C5991E4}" destId="{8A11E23E-452C-4753-8306-C48166B5417E}" srcOrd="6" destOrd="0" presId="urn:microsoft.com/office/officeart/2018/2/layout/IconCircleList"/>
    <dgm:cxn modelId="{E3A4BB23-7FE5-4348-9885-4BE00E85E2E3}" type="presParOf" srcId="{8A11E23E-452C-4753-8306-C48166B5417E}" destId="{613DB128-B74C-42BA-9774-A0789F5690F4}" srcOrd="0" destOrd="0" presId="urn:microsoft.com/office/officeart/2018/2/layout/IconCircleList"/>
    <dgm:cxn modelId="{A563F848-C63B-4145-A981-0C9AD447BE6E}" type="presParOf" srcId="{8A11E23E-452C-4753-8306-C48166B5417E}" destId="{050D86A2-ED38-4E6E-868E-9CB9537EF043}" srcOrd="1" destOrd="0" presId="urn:microsoft.com/office/officeart/2018/2/layout/IconCircleList"/>
    <dgm:cxn modelId="{22A11F19-27C5-48E2-922B-6B451CD5C772}" type="presParOf" srcId="{8A11E23E-452C-4753-8306-C48166B5417E}" destId="{2601D222-7F60-4AA1-8C1F-BCF5BDBC734C}" srcOrd="2" destOrd="0" presId="urn:microsoft.com/office/officeart/2018/2/layout/IconCircleList"/>
    <dgm:cxn modelId="{AE205AB0-5AB3-4035-AA41-9BC6B74C3EF7}" type="presParOf" srcId="{8A11E23E-452C-4753-8306-C48166B5417E}" destId="{D07614D6-8185-4477-800A-3683A9984238}" srcOrd="3" destOrd="0" presId="urn:microsoft.com/office/officeart/2018/2/layout/IconCircleList"/>
    <dgm:cxn modelId="{86B4E8D0-C94A-4A47-8DB0-1551E55BD2EB}" type="presParOf" srcId="{BA40CCB2-9506-4B39-9264-EBF43C5991E4}" destId="{B1194D60-7E7F-4588-932F-DB6FB3877978}" srcOrd="7" destOrd="0" presId="urn:microsoft.com/office/officeart/2018/2/layout/IconCircleList"/>
    <dgm:cxn modelId="{B36FEEBE-8673-485C-A5E1-22C143B3AB39}" type="presParOf" srcId="{BA40CCB2-9506-4B39-9264-EBF43C5991E4}" destId="{ED3BF3BF-59E0-46AF-AAA8-CC21CE4FE002}" srcOrd="8" destOrd="0" presId="urn:microsoft.com/office/officeart/2018/2/layout/IconCircleList"/>
    <dgm:cxn modelId="{A030E116-E9FD-451C-B0CE-1CFAB8C8BC32}" type="presParOf" srcId="{ED3BF3BF-59E0-46AF-AAA8-CC21CE4FE002}" destId="{D5A8DE5C-B4AC-4476-B1E1-4DBFA3678797}" srcOrd="0" destOrd="0" presId="urn:microsoft.com/office/officeart/2018/2/layout/IconCircleList"/>
    <dgm:cxn modelId="{56B13F68-97A5-4527-A986-8A00EC707B65}" type="presParOf" srcId="{ED3BF3BF-59E0-46AF-AAA8-CC21CE4FE002}" destId="{C61913D3-E881-4B68-984B-00D4652B2E1F}" srcOrd="1" destOrd="0" presId="urn:microsoft.com/office/officeart/2018/2/layout/IconCircleList"/>
    <dgm:cxn modelId="{771B2EF4-314C-431F-B7C5-8CC10BCC7A32}" type="presParOf" srcId="{ED3BF3BF-59E0-46AF-AAA8-CC21CE4FE002}" destId="{E213260F-A27E-4CB3-8CFA-977E544BF855}" srcOrd="2" destOrd="0" presId="urn:microsoft.com/office/officeart/2018/2/layout/IconCircleList"/>
    <dgm:cxn modelId="{F90EAC77-A102-4D9E-9038-9976C29421CE}" type="presParOf" srcId="{ED3BF3BF-59E0-46AF-AAA8-CC21CE4FE002}" destId="{EED03D23-9F82-4D10-987F-5D403FF1D13C}" srcOrd="3" destOrd="0" presId="urn:microsoft.com/office/officeart/2018/2/layout/IconCircleList"/>
    <dgm:cxn modelId="{1F282B42-1202-42FD-BB4B-3EBCC694949A}" type="presParOf" srcId="{BA40CCB2-9506-4B39-9264-EBF43C5991E4}" destId="{EBFEA6D9-9662-4129-AC98-09EF6EA33C6E}" srcOrd="9" destOrd="0" presId="urn:microsoft.com/office/officeart/2018/2/layout/IconCircleList"/>
    <dgm:cxn modelId="{BB690B35-666E-4D26-8CF7-6E97FE237904}" type="presParOf" srcId="{BA40CCB2-9506-4B39-9264-EBF43C5991E4}" destId="{3E466A5D-B69A-48D6-B79A-341BF3B4A60B}" srcOrd="10" destOrd="0" presId="urn:microsoft.com/office/officeart/2018/2/layout/IconCircleList"/>
    <dgm:cxn modelId="{55D312C7-D2EF-47DE-B729-219BDB24C0CE}" type="presParOf" srcId="{3E466A5D-B69A-48D6-B79A-341BF3B4A60B}" destId="{7AFB3ADB-1F66-40DB-A62B-930556AFEAF8}" srcOrd="0" destOrd="0" presId="urn:microsoft.com/office/officeart/2018/2/layout/IconCircleList"/>
    <dgm:cxn modelId="{F67DF443-B63F-4D20-97D6-AD0464D705CA}" type="presParOf" srcId="{3E466A5D-B69A-48D6-B79A-341BF3B4A60B}" destId="{891F24B2-BE1A-4D56-8140-9F5DA5A5F9FB}" srcOrd="1" destOrd="0" presId="urn:microsoft.com/office/officeart/2018/2/layout/IconCircleList"/>
    <dgm:cxn modelId="{4F75EB3B-D797-46AD-B5B1-2CDEC8A896EE}" type="presParOf" srcId="{3E466A5D-B69A-48D6-B79A-341BF3B4A60B}" destId="{30D67CF6-8EB5-40D5-B004-A9C1BA8C91A3}" srcOrd="2" destOrd="0" presId="urn:microsoft.com/office/officeart/2018/2/layout/IconCircleList"/>
    <dgm:cxn modelId="{0D4B6638-F57F-4505-B28E-A5F0A739A1F4}" type="presParOf" srcId="{3E466A5D-B69A-48D6-B79A-341BF3B4A60B}" destId="{1FDE9AD8-D740-425C-85C8-F5704889344B}" srcOrd="3" destOrd="0" presId="urn:microsoft.com/office/officeart/2018/2/layout/IconCircleList"/>
    <dgm:cxn modelId="{6A0701E1-678A-4F10-8EF4-4FE37E99021D}" type="presParOf" srcId="{BA40CCB2-9506-4B39-9264-EBF43C5991E4}" destId="{35A00C1F-C9AB-4097-AF36-67338A5453AB}" srcOrd="11" destOrd="0" presId="urn:microsoft.com/office/officeart/2018/2/layout/IconCircleList"/>
    <dgm:cxn modelId="{8391820A-98B4-4ED2-BBDC-01EF357C8AD4}" type="presParOf" srcId="{BA40CCB2-9506-4B39-9264-EBF43C5991E4}" destId="{A5EABB43-7BD4-4986-B679-FF940CFA962B}" srcOrd="12" destOrd="0" presId="urn:microsoft.com/office/officeart/2018/2/layout/IconCircleList"/>
    <dgm:cxn modelId="{26651907-CDA5-423B-8C4E-43625384E21B}" type="presParOf" srcId="{A5EABB43-7BD4-4986-B679-FF940CFA962B}" destId="{6914917B-68C6-423B-9A75-2B7B63361525}" srcOrd="0" destOrd="0" presId="urn:microsoft.com/office/officeart/2018/2/layout/IconCircleList"/>
    <dgm:cxn modelId="{85F2033F-1149-44CE-89CB-6023558901DD}" type="presParOf" srcId="{A5EABB43-7BD4-4986-B679-FF940CFA962B}" destId="{447C61FF-582F-41A1-8A70-D0B223BF90CA}" srcOrd="1" destOrd="0" presId="urn:microsoft.com/office/officeart/2018/2/layout/IconCircleList"/>
    <dgm:cxn modelId="{E71090C5-64CD-49D7-8A60-3BC42851BEF4}" type="presParOf" srcId="{A5EABB43-7BD4-4986-B679-FF940CFA962B}" destId="{83AD154F-0504-46D3-ABB0-B40BBDB095CC}" srcOrd="2" destOrd="0" presId="urn:microsoft.com/office/officeart/2018/2/layout/IconCircleList"/>
    <dgm:cxn modelId="{F9912754-81E7-4C13-BE21-B8131CA4984E}" type="presParOf" srcId="{A5EABB43-7BD4-4986-B679-FF940CFA962B}" destId="{511163C9-AE21-4A08-886D-C31B7A13E9B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F5D40-1B8A-4AAE-8F3F-40B621849C55}">
      <dsp:nvSpPr>
        <dsp:cNvPr id="0" name=""/>
        <dsp:cNvSpPr/>
      </dsp:nvSpPr>
      <dsp:spPr>
        <a:xfrm>
          <a:off x="162035" y="731540"/>
          <a:ext cx="681234" cy="6812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2C7B72-4235-4183-A981-14AE8ED89E9A}">
      <dsp:nvSpPr>
        <dsp:cNvPr id="0" name=""/>
        <dsp:cNvSpPr/>
      </dsp:nvSpPr>
      <dsp:spPr>
        <a:xfrm>
          <a:off x="305094" y="874599"/>
          <a:ext cx="395116" cy="3951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FE4D5B-C021-480A-B5CA-C9B3593A764A}">
      <dsp:nvSpPr>
        <dsp:cNvPr id="0" name=""/>
        <dsp:cNvSpPr/>
      </dsp:nvSpPr>
      <dsp:spPr>
        <a:xfrm>
          <a:off x="989248" y="731540"/>
          <a:ext cx="1605767" cy="681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Functionality testing — the API technically works.</a:t>
          </a:r>
        </a:p>
      </dsp:txBody>
      <dsp:txXfrm>
        <a:off x="989248" y="731540"/>
        <a:ext cx="1605767" cy="681234"/>
      </dsp:txXfrm>
    </dsp:sp>
    <dsp:sp modelId="{642AEE4C-7AFC-4056-BC33-5A8B804FFD79}">
      <dsp:nvSpPr>
        <dsp:cNvPr id="0" name=""/>
        <dsp:cNvSpPr/>
      </dsp:nvSpPr>
      <dsp:spPr>
        <a:xfrm>
          <a:off x="2874808" y="731540"/>
          <a:ext cx="681234" cy="6812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840142-3A50-425F-93EF-198EE65DA1D9}">
      <dsp:nvSpPr>
        <dsp:cNvPr id="0" name=""/>
        <dsp:cNvSpPr/>
      </dsp:nvSpPr>
      <dsp:spPr>
        <a:xfrm>
          <a:off x="3017867" y="874599"/>
          <a:ext cx="395116" cy="3951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241E6C-DF98-4E10-BB51-643A931FDB47}">
      <dsp:nvSpPr>
        <dsp:cNvPr id="0" name=""/>
        <dsp:cNvSpPr/>
      </dsp:nvSpPr>
      <dsp:spPr>
        <a:xfrm>
          <a:off x="3702021" y="731540"/>
          <a:ext cx="1605767" cy="681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Usability testing — the API is easy to work with.</a:t>
          </a:r>
        </a:p>
      </dsp:txBody>
      <dsp:txXfrm>
        <a:off x="3702021" y="731540"/>
        <a:ext cx="1605767" cy="681234"/>
      </dsp:txXfrm>
    </dsp:sp>
    <dsp:sp modelId="{DAF3CD75-68DD-4CB8-B7E9-BC6578B15C2A}">
      <dsp:nvSpPr>
        <dsp:cNvPr id="0" name=""/>
        <dsp:cNvSpPr/>
      </dsp:nvSpPr>
      <dsp:spPr>
        <a:xfrm>
          <a:off x="5587581" y="731540"/>
          <a:ext cx="681234" cy="6812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7D27179-6235-494C-BC78-4A522DC9830B}">
      <dsp:nvSpPr>
        <dsp:cNvPr id="0" name=""/>
        <dsp:cNvSpPr/>
      </dsp:nvSpPr>
      <dsp:spPr>
        <a:xfrm>
          <a:off x="5730640" y="874599"/>
          <a:ext cx="395116" cy="3951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D2E55B-D4D4-4149-9AAB-9C9951F53D25}">
      <dsp:nvSpPr>
        <dsp:cNvPr id="0" name=""/>
        <dsp:cNvSpPr/>
      </dsp:nvSpPr>
      <dsp:spPr>
        <a:xfrm>
          <a:off x="6414794" y="731540"/>
          <a:ext cx="1605767" cy="681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Reliability testing — the API can be consistently connected to and lead to consistent results.</a:t>
          </a:r>
        </a:p>
      </dsp:txBody>
      <dsp:txXfrm>
        <a:off x="6414794" y="731540"/>
        <a:ext cx="1605767" cy="681234"/>
      </dsp:txXfrm>
    </dsp:sp>
    <dsp:sp modelId="{613DB128-B74C-42BA-9774-A0789F5690F4}">
      <dsp:nvSpPr>
        <dsp:cNvPr id="0" name=""/>
        <dsp:cNvSpPr/>
      </dsp:nvSpPr>
      <dsp:spPr>
        <a:xfrm>
          <a:off x="8300354" y="731540"/>
          <a:ext cx="681234" cy="6812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0D86A2-ED38-4E6E-868E-9CB9537EF043}">
      <dsp:nvSpPr>
        <dsp:cNvPr id="0" name=""/>
        <dsp:cNvSpPr/>
      </dsp:nvSpPr>
      <dsp:spPr>
        <a:xfrm>
          <a:off x="8443413" y="874599"/>
          <a:ext cx="395116" cy="3951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7614D6-8185-4477-800A-3683A9984238}">
      <dsp:nvSpPr>
        <dsp:cNvPr id="0" name=""/>
        <dsp:cNvSpPr/>
      </dsp:nvSpPr>
      <dsp:spPr>
        <a:xfrm>
          <a:off x="9127567" y="731540"/>
          <a:ext cx="1605767" cy="681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Load testing — the API can handle a large amount of calls.</a:t>
          </a:r>
        </a:p>
      </dsp:txBody>
      <dsp:txXfrm>
        <a:off x="9127567" y="731540"/>
        <a:ext cx="1605767" cy="681234"/>
      </dsp:txXfrm>
    </dsp:sp>
    <dsp:sp modelId="{D5A8DE5C-B4AC-4476-B1E1-4DBFA3678797}">
      <dsp:nvSpPr>
        <dsp:cNvPr id="0" name=""/>
        <dsp:cNvSpPr/>
      </dsp:nvSpPr>
      <dsp:spPr>
        <a:xfrm>
          <a:off x="162035" y="1991502"/>
          <a:ext cx="681234" cy="68123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1913D3-E881-4B68-984B-00D4652B2E1F}">
      <dsp:nvSpPr>
        <dsp:cNvPr id="0" name=""/>
        <dsp:cNvSpPr/>
      </dsp:nvSpPr>
      <dsp:spPr>
        <a:xfrm>
          <a:off x="305094" y="2134561"/>
          <a:ext cx="395116" cy="3951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D03D23-9F82-4D10-987F-5D403FF1D13C}">
      <dsp:nvSpPr>
        <dsp:cNvPr id="0" name=""/>
        <dsp:cNvSpPr/>
      </dsp:nvSpPr>
      <dsp:spPr>
        <a:xfrm>
          <a:off x="989248" y="1991502"/>
          <a:ext cx="1605767" cy="681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Creativity testing — the API can handle being used in different ways.</a:t>
          </a:r>
        </a:p>
      </dsp:txBody>
      <dsp:txXfrm>
        <a:off x="989248" y="1991502"/>
        <a:ext cx="1605767" cy="681234"/>
      </dsp:txXfrm>
    </dsp:sp>
    <dsp:sp modelId="{7AFB3ADB-1F66-40DB-A62B-930556AFEAF8}">
      <dsp:nvSpPr>
        <dsp:cNvPr id="0" name=""/>
        <dsp:cNvSpPr/>
      </dsp:nvSpPr>
      <dsp:spPr>
        <a:xfrm>
          <a:off x="2874808" y="1991502"/>
          <a:ext cx="681234" cy="6812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91F24B2-BE1A-4D56-8140-9F5DA5A5F9FB}">
      <dsp:nvSpPr>
        <dsp:cNvPr id="0" name=""/>
        <dsp:cNvSpPr/>
      </dsp:nvSpPr>
      <dsp:spPr>
        <a:xfrm>
          <a:off x="3017867" y="2134561"/>
          <a:ext cx="395116" cy="3951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DE9AD8-D740-425C-85C8-F5704889344B}">
      <dsp:nvSpPr>
        <dsp:cNvPr id="0" name=""/>
        <dsp:cNvSpPr/>
      </dsp:nvSpPr>
      <dsp:spPr>
        <a:xfrm>
          <a:off x="3702021" y="1991502"/>
          <a:ext cx="1605767" cy="681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Security testing — the API has defined security requirements including authentication, permissions and access controls. </a:t>
          </a:r>
        </a:p>
      </dsp:txBody>
      <dsp:txXfrm>
        <a:off x="3702021" y="1991502"/>
        <a:ext cx="1605767" cy="681234"/>
      </dsp:txXfrm>
    </dsp:sp>
    <dsp:sp modelId="{6914917B-68C6-423B-9A75-2B7B63361525}">
      <dsp:nvSpPr>
        <dsp:cNvPr id="0" name=""/>
        <dsp:cNvSpPr/>
      </dsp:nvSpPr>
      <dsp:spPr>
        <a:xfrm>
          <a:off x="5587581" y="1991502"/>
          <a:ext cx="681234" cy="6812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47C61FF-582F-41A1-8A70-D0B223BF90CA}">
      <dsp:nvSpPr>
        <dsp:cNvPr id="0" name=""/>
        <dsp:cNvSpPr/>
      </dsp:nvSpPr>
      <dsp:spPr>
        <a:xfrm>
          <a:off x="5730640" y="2134561"/>
          <a:ext cx="395116" cy="39511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1163C9-AE21-4A08-886D-C31B7A13E9B6}">
      <dsp:nvSpPr>
        <dsp:cNvPr id="0" name=""/>
        <dsp:cNvSpPr/>
      </dsp:nvSpPr>
      <dsp:spPr>
        <a:xfrm>
          <a:off x="6414794" y="1991502"/>
          <a:ext cx="1605767" cy="681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API documentation testing — also called discovery testing, the API documentation easily guides the user.</a:t>
          </a:r>
        </a:p>
      </dsp:txBody>
      <dsp:txXfrm>
        <a:off x="6414794" y="1991502"/>
        <a:ext cx="1605767" cy="681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etpostman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3271-932E-0B4F-815B-3369E06B7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PostMan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30FA8-480E-2F48-A2B3-1B2EBC24B1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API Testing</a:t>
            </a:r>
          </a:p>
        </p:txBody>
      </p:sp>
    </p:spTree>
    <p:extLst>
      <p:ext uri="{BB962C8B-B14F-4D97-AF65-F5344CB8AC3E}">
        <p14:creationId xmlns:p14="http://schemas.microsoft.com/office/powerpoint/2010/main" val="3433427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D8E874-FC27-6C4A-87CD-8C59D201F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5458" y="640081"/>
            <a:ext cx="8644452" cy="2809447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4502C-F4A3-C24C-86A4-221D11EB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Use in Body</a:t>
            </a:r>
          </a:p>
        </p:txBody>
      </p:sp>
    </p:spTree>
    <p:extLst>
      <p:ext uri="{BB962C8B-B14F-4D97-AF65-F5344CB8AC3E}">
        <p14:creationId xmlns:p14="http://schemas.microsoft.com/office/powerpoint/2010/main" val="570216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C5859F-C98A-834E-8BAA-3BBA3D722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85" y="1218297"/>
            <a:ext cx="8290949" cy="542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8C500-7C1A-714C-AD6F-E14428073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Export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C6074145-5F47-7F42-911C-90C53C3634D4}"/>
              </a:ext>
            </a:extLst>
          </p:cNvPr>
          <p:cNvSpPr/>
          <p:nvPr/>
        </p:nvSpPr>
        <p:spPr>
          <a:xfrm rot="18836478">
            <a:off x="4161231" y="4531225"/>
            <a:ext cx="358923" cy="2050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6A69892A-9368-BF4E-BA10-E096EDBC74CB}"/>
              </a:ext>
            </a:extLst>
          </p:cNvPr>
          <p:cNvSpPr/>
          <p:nvPr/>
        </p:nvSpPr>
        <p:spPr>
          <a:xfrm rot="18836478">
            <a:off x="3962858" y="1969083"/>
            <a:ext cx="358923" cy="2050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7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DB07-66B4-F24E-80E5-D9C09DD3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Embed for </a:t>
            </a:r>
            <a:r>
              <a:rPr lang="en-US" dirty="0" err="1"/>
              <a:t>Readme.md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4D843-E379-0245-AEFF-A866E559B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966" y="2115141"/>
            <a:ext cx="3555391" cy="4195762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8A15B059-D829-A44A-AA57-3E09DC12EBDA}"/>
              </a:ext>
            </a:extLst>
          </p:cNvPr>
          <p:cNvSpPr/>
          <p:nvPr/>
        </p:nvSpPr>
        <p:spPr>
          <a:xfrm rot="18836478">
            <a:off x="5367384" y="2212975"/>
            <a:ext cx="358923" cy="2050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2231B27B-0764-4649-95E8-756D37039D6B}"/>
              </a:ext>
            </a:extLst>
          </p:cNvPr>
          <p:cNvSpPr/>
          <p:nvPr/>
        </p:nvSpPr>
        <p:spPr>
          <a:xfrm rot="18836478">
            <a:off x="4573258" y="3168411"/>
            <a:ext cx="358923" cy="2050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1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8C6AC5-5DD3-9545-922E-A5EA65B5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108" y="1454964"/>
            <a:ext cx="480219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Create Readme.md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B5D221E-7D61-9543-8B37-4402B1FF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2" b="4352"/>
          <a:stretch/>
        </p:blipFill>
        <p:spPr>
          <a:xfrm>
            <a:off x="-1" y="10"/>
            <a:ext cx="6094407" cy="6857990"/>
          </a:xfrm>
          <a:prstGeom prst="rect">
            <a:avLst/>
          </a:prstGeom>
        </p:spPr>
      </p:pic>
      <p:sp>
        <p:nvSpPr>
          <p:cNvPr id="19" name="Left Arrow 18">
            <a:extLst>
              <a:ext uri="{FF2B5EF4-FFF2-40B4-BE49-F238E27FC236}">
                <a16:creationId xmlns:a16="http://schemas.microsoft.com/office/drawing/2014/main" id="{BE7BBB90-863C-7743-8A3E-C469019DA85F}"/>
              </a:ext>
            </a:extLst>
          </p:cNvPr>
          <p:cNvSpPr/>
          <p:nvPr/>
        </p:nvSpPr>
        <p:spPr>
          <a:xfrm rot="18836478">
            <a:off x="2669367" y="2589415"/>
            <a:ext cx="358923" cy="2050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8E24A2D1-475D-B846-983D-F852966136DA}"/>
              </a:ext>
            </a:extLst>
          </p:cNvPr>
          <p:cNvSpPr/>
          <p:nvPr/>
        </p:nvSpPr>
        <p:spPr>
          <a:xfrm rot="18836478">
            <a:off x="5716569" y="2589415"/>
            <a:ext cx="358923" cy="2050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45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6265-7EFE-2443-83FC-34C58405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/>
              <a:t>Generate Code with PostMan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15F8-F4D9-8C40-89A4-E18EC5094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 dirty="0"/>
              <a:t>1. Start from a REST call</a:t>
            </a:r>
          </a:p>
          <a:p>
            <a:r>
              <a:rPr lang="en-US" dirty="0"/>
              <a:t>2. Select your favorite language</a:t>
            </a:r>
          </a:p>
          <a:p>
            <a:r>
              <a:rPr lang="en-US" dirty="0"/>
              <a:t>3. Protect your token or leverage OAuth</a:t>
            </a:r>
          </a:p>
          <a:p>
            <a:r>
              <a:rPr lang="en-US" dirty="0"/>
              <a:t>4. Run your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1A67B-DC59-344F-98C7-4D8E21DC6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3" y="2052213"/>
            <a:ext cx="5212653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4874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A8ACEA-5B4B-4AC6-A227-6A0E014A5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E54BE42-0A76-4E08-8E93-933FEE57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15">
            <a:extLst>
              <a:ext uri="{FF2B5EF4-FFF2-40B4-BE49-F238E27FC236}">
                <a16:creationId xmlns:a16="http://schemas.microsoft.com/office/drawing/2014/main" id="{BC170363-AD0C-449E-B5CC-30A228247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6B66A-C06C-C345-8B63-14F16A06E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989" y="1086191"/>
            <a:ext cx="5491277" cy="2841736"/>
          </a:xfrm>
          <a:prstGeom prst="rect">
            <a:avLst/>
          </a:prstGeom>
          <a:effectLst/>
        </p:spPr>
      </p:pic>
      <p:sp useBgFill="1">
        <p:nvSpPr>
          <p:cNvPr id="52" name="Freeform 5">
            <a:extLst>
              <a:ext uri="{FF2B5EF4-FFF2-40B4-BE49-F238E27FC236}">
                <a16:creationId xmlns:a16="http://schemas.microsoft.com/office/drawing/2014/main" id="{1F63DF7C-AFED-49CB-8FAF-B69387E9C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E690E-4DD3-EA4C-9A74-B82724C2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Publish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ADE8-2A23-D848-8546-561D8F4A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5722372"/>
            <a:ext cx="9336758" cy="4817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cap="all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64ADB-EFCC-8B4B-9AE0-C6026F9F9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6" y="636083"/>
            <a:ext cx="2946200" cy="32918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2352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3659DCF-F2BA-764C-B2DA-B5D5F5851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5458" y="640081"/>
            <a:ext cx="7397402" cy="3291844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A3EAC-FB1E-334C-AE30-AF336088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NewMan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2297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BA2BB-3A00-DF4E-8DF0-ECFDBA61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Get Postman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8A99C-139E-9345-9E51-5300DCDE9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796942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  <a:hlinkClick r:id="rId2"/>
              </a:rPr>
              <a:t>https://www.getpostman.com/</a:t>
            </a:r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69452-7DB6-284A-A698-1BB25A76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937092"/>
            <a:ext cx="5449889" cy="2983812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322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85C11-9E33-6A49-B5FC-61EA0B97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Testing Types (snap-shot)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DFC1EE-CC00-4A33-958B-37D2877B01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039821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405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EF8F4-059D-9644-B9E5-1989D172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REST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28AF4-2670-6343-B4D9-A78D2A4E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https://api.github.com/users/shawnmccarthy/repos?page=1&amp;per_page=2</a:t>
            </a:r>
          </a:p>
          <a:p>
            <a:endParaRPr lang="en-US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5C544-6552-8748-9811-94A94844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291334"/>
            <a:ext cx="5449889" cy="227532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1384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7895-E8CB-A04F-A457-728D6D9C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PostMan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35484-4A42-3747-80CB-7C64C987B2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746" b="-1"/>
          <a:stretch/>
        </p:blipFill>
        <p:spPr>
          <a:xfrm>
            <a:off x="635458" y="640080"/>
            <a:ext cx="918606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711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659DD-986C-564B-9567-D216B170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Manage Environments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EEE0A2-D066-BB43-AB74-90B8B0039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155653"/>
            <a:ext cx="6270662" cy="45462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50011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DC99E-8B04-4B4F-8A9D-D67A1BA7D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1A245-EA75-BC48-8FFA-1BE0230C2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>
                <a:solidFill>
                  <a:srgbClr val="EBEBEB"/>
                </a:solidFill>
              </a:rPr>
              <a:t>Story</a:t>
            </a:r>
            <a:r>
              <a:rPr lang="en-US" sz="1700" dirty="0">
                <a:solidFill>
                  <a:srgbClr val="EBEBEB"/>
                </a:solidFill>
              </a:rPr>
              <a:t>: We want to get list of country in the system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EBEBEB"/>
                </a:solidFill>
              </a:rPr>
              <a:t>What to test?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rgbClr val="EBEBEB"/>
                </a:solidFill>
              </a:rPr>
              <a:t>1. Response status 200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rgbClr val="EBEBEB"/>
                </a:solidFill>
              </a:rPr>
              <a:t>2. Response time (optional)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rgbClr val="EBEBEB"/>
                </a:solidFill>
              </a:rPr>
              <a:t>3. Response is equal to string (optional)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rgbClr val="EBEBEB"/>
                </a:solidFill>
              </a:rPr>
              <a:t>4. Total &gt; 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rgbClr val="EBEBEB"/>
                </a:solidFill>
              </a:rPr>
              <a:t>5. Content type </a:t>
            </a:r>
            <a:r>
              <a:rPr lang="en-US" sz="1700" dirty="0" err="1">
                <a:solidFill>
                  <a:srgbClr val="EBEBEB"/>
                </a:solidFill>
              </a:rPr>
              <a:t>json</a:t>
            </a:r>
            <a:endParaRPr lang="en-US" sz="1700" dirty="0">
              <a:solidFill>
                <a:srgbClr val="EBEBEB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rgbClr val="EBEBEB"/>
                </a:solidFill>
              </a:rPr>
              <a:t>6. Contain 'Indonesia'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rgbClr val="EBEBEB"/>
                </a:solidFill>
              </a:rPr>
              <a:t>What the test look like?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14271-98C4-9745-9322-6F4E4B6E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785802"/>
            <a:ext cx="5449889" cy="5286392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6172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9197-63F3-3A46-8B30-48A63943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/>
              <a:t>Test(s)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5836342-FAB4-4045-BD69-443083538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18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CF849E-DC8F-4667-A9F8-B56AE03E1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n-US" dirty="0"/>
              <a:t>Notice the PASS</a:t>
            </a:r>
          </a:p>
        </p:txBody>
      </p:sp>
    </p:spTree>
    <p:extLst>
      <p:ext uri="{BB962C8B-B14F-4D97-AF65-F5344CB8AC3E}">
        <p14:creationId xmlns:p14="http://schemas.microsoft.com/office/powerpoint/2010/main" val="29683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DD148-DC59-F541-B6B8-5D1292B8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542503"/>
            <a:ext cx="9184606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/>
              <a:t>Prepare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416B03-1B79-EF40-8C33-F8148FA11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13463" r="-1" b="2645"/>
          <a:stretch/>
        </p:blipFill>
        <p:spPr>
          <a:xfrm>
            <a:off x="635458" y="640080"/>
            <a:ext cx="9186063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8720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259</Words>
  <Application>Microsoft Macintosh PowerPoint</Application>
  <PresentationFormat>Widescreen</PresentationFormat>
  <Paragraphs>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PostMan</vt:lpstr>
      <vt:lpstr>Get Postman</vt:lpstr>
      <vt:lpstr>Testing Types (snap-shot)</vt:lpstr>
      <vt:lpstr>REST Calls</vt:lpstr>
      <vt:lpstr>PostMan</vt:lpstr>
      <vt:lpstr>Manage Environments</vt:lpstr>
      <vt:lpstr>Case 1</vt:lpstr>
      <vt:lpstr>Test(s)</vt:lpstr>
      <vt:lpstr>Prepare Variables</vt:lpstr>
      <vt:lpstr>Use in Body</vt:lpstr>
      <vt:lpstr>Create Export</vt:lpstr>
      <vt:lpstr>Generate Embed for Readme.md</vt:lpstr>
      <vt:lpstr>Create Readme.md</vt:lpstr>
      <vt:lpstr>Generate Code with PostMan</vt:lpstr>
      <vt:lpstr>Publish Docs</vt:lpstr>
      <vt:lpstr>NewMan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PostMan</dc:title>
  <dc:creator>Shawn McCarthy</dc:creator>
  <cp:lastModifiedBy>Shawn McCarthy</cp:lastModifiedBy>
  <cp:revision>1</cp:revision>
  <dcterms:created xsi:type="dcterms:W3CDTF">2018-12-31T02:29:41Z</dcterms:created>
  <dcterms:modified xsi:type="dcterms:W3CDTF">2018-12-31T02:31:04Z</dcterms:modified>
</cp:coreProperties>
</file>